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44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306" r:id="rId11"/>
    <p:sldId id="263" r:id="rId12"/>
    <p:sldId id="262" r:id="rId13"/>
    <p:sldId id="277" r:id="rId14"/>
    <p:sldId id="294" r:id="rId15"/>
    <p:sldId id="295" r:id="rId16"/>
    <p:sldId id="296" r:id="rId17"/>
    <p:sldId id="297" r:id="rId18"/>
    <p:sldId id="299" r:id="rId19"/>
    <p:sldId id="300" r:id="rId20"/>
    <p:sldId id="266" r:id="rId21"/>
    <p:sldId id="265" r:id="rId22"/>
    <p:sldId id="264" r:id="rId23"/>
    <p:sldId id="290" r:id="rId24"/>
    <p:sldId id="301" r:id="rId25"/>
    <p:sldId id="269" r:id="rId26"/>
    <p:sldId id="272" r:id="rId27"/>
    <p:sldId id="273" r:id="rId28"/>
    <p:sldId id="270" r:id="rId29"/>
    <p:sldId id="271" r:id="rId30"/>
    <p:sldId id="268" r:id="rId31"/>
    <p:sldId id="304" r:id="rId32"/>
    <p:sldId id="291" r:id="rId33"/>
    <p:sldId id="302" r:id="rId34"/>
    <p:sldId id="303" r:id="rId35"/>
    <p:sldId id="275" r:id="rId36"/>
    <p:sldId id="276" r:id="rId37"/>
    <p:sldId id="278" r:id="rId38"/>
    <p:sldId id="285" r:id="rId39"/>
    <p:sldId id="279" r:id="rId40"/>
    <p:sldId id="283" r:id="rId41"/>
    <p:sldId id="305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11/23/2019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11/23/2019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11/23/2019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11/23/2019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11/23/2019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11/23/2019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err="1" smtClean="0">
                <a:solidFill>
                  <a:srgbClr val="898989"/>
                </a:solidFill>
                <a:latin typeface="Calibri" charset="0"/>
              </a:rPr>
              <a:t>Ноябр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ь, 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3690417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</a:t>
            </a:fld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</a:t>
            </a:r>
            <a:r>
              <a:rPr lang="ru-RU" sz="2400" dirty="0" smtClean="0"/>
              <a:t>много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r>
              <a:rPr lang="ru-RU" sz="2400" dirty="0" smtClean="0"/>
              <a:t>Нужно промежуточное хранилище</a:t>
            </a:r>
            <a:endParaRPr lang="ru-RU" sz="2400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0229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26817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250"/>
            <a:ext cx="6542771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минусы:</a:t>
            </a:r>
          </a:p>
          <a:p>
            <a:pPr marL="0" indent="0">
              <a:buNone/>
            </a:pPr>
            <a:r>
              <a:rPr lang="ru-RU" dirty="0" smtClean="0"/>
              <a:t>Неуправляемый код на базе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0093"/>
            <a:ext cx="8249700" cy="2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средствами </a:t>
            </a:r>
            <a:r>
              <a:rPr lang="en-US" sz="2400" dirty="0" smtClean="0"/>
              <a:t>Entity 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процедуры на базе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30</a:t>
            </a:fld>
            <a:endParaRPr lang="en-US" alt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274638"/>
            <a:ext cx="7301583" cy="5966712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852023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05796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33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40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493"/>
            <a:ext cx="8932116" cy="44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1486"/>
            <a:ext cx="6394635" cy="4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82951"/>
          </a:xfrm>
        </p:spPr>
        <p:txBody>
          <a:bodyPr/>
          <a:lstStyle/>
          <a:p>
            <a:r>
              <a:rPr lang="ru-RU" dirty="0" smtClean="0"/>
              <a:t>Какое самое очевидное решение?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9</a:t>
            </a:fld>
            <a:endParaRPr lang="en-US" altLang="ru-RU"/>
          </a:p>
        </p:txBody>
      </p:sp>
      <p:pic>
        <p:nvPicPr>
          <p:cNvPr id="11" name="Picture 79" descr="иконки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86" y="2733379"/>
            <a:ext cx="2113228" cy="21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</TotalTime>
  <Words>230</Words>
  <Application>Microsoft Office PowerPoint</Application>
  <PresentationFormat>Экран (4:3)</PresentationFormat>
  <Paragraphs>98</Paragraphs>
  <Slides>41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MS PGothic</vt:lpstr>
      <vt:lpstr>MS PGothic</vt:lpstr>
      <vt:lpstr>Arial</vt:lpstr>
      <vt:lpstr>Calibri</vt:lpstr>
      <vt:lpstr>Cambria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Какое самое очевидное решение?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в PostgreSQL</vt:lpstr>
      <vt:lpstr>Композитный тип</vt:lpstr>
      <vt:lpstr>Презентация PowerPoint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B-Tree в PostgreSQL</vt:lpstr>
      <vt:lpstr>SWAP</vt:lpstr>
      <vt:lpstr>Партиционирование</vt:lpstr>
      <vt:lpstr>Postgres 12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63</cp:revision>
  <dcterms:created xsi:type="dcterms:W3CDTF">2019-10-20T03:10:23Z</dcterms:created>
  <dcterms:modified xsi:type="dcterms:W3CDTF">2019-11-23T06:01:24Z</dcterms:modified>
</cp:coreProperties>
</file>